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59" r:id="rId13"/>
    <p:sldId id="261" r:id="rId14"/>
    <p:sldId id="270" r:id="rId15"/>
    <p:sldId id="271" r:id="rId16"/>
    <p:sldId id="272" r:id="rId17"/>
    <p:sldId id="260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1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6.wmf"/><Relationship Id="rId1" Type="http://schemas.openxmlformats.org/officeDocument/2006/relationships/image" Target="../media/image3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6.wmf"/><Relationship Id="rId1" Type="http://schemas.openxmlformats.org/officeDocument/2006/relationships/image" Target="../media/image3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3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3.w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media/image1.wmf>
</file>

<file path=ppt/media/image10.wmf>
</file>

<file path=ppt/media/image11.wmf>
</file>

<file path=ppt/media/image12.png>
</file>

<file path=ppt/media/image13.png>
</file>

<file path=ppt/media/image2.jpeg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035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9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75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707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819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9156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51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098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248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404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272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26091-A4B0-4420-A865-8AD523ACD87A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035B1-8627-48C4-B05C-FF44E12032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4336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21.bin"/><Relationship Id="rId4" Type="http://schemas.openxmlformats.org/officeDocument/2006/relationships/image" Target="../media/image9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23.bin"/><Relationship Id="rId4" Type="http://schemas.openxmlformats.org/officeDocument/2006/relationships/image" Target="../media/image11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jpeg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w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3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w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3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3.w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3" Type="http://schemas.openxmlformats.org/officeDocument/2006/relationships/oleObject" Target="../embeddings/oleObject13.bin"/><Relationship Id="rId7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3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17.bin"/><Relationship Id="rId4" Type="http://schemas.openxmlformats.org/officeDocument/2006/relationships/image" Target="../media/image3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520778" y="2438399"/>
            <a:ext cx="70246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후루룩쩝쩝버</a:t>
            </a:r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억 냉장고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67133" y="4147749"/>
            <a:ext cx="27783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후루룩쩝쩝버</a:t>
            </a:r>
            <a:r>
              <a:rPr lang="en-US" altLang="ko-KR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억 팀</a:t>
            </a:r>
            <a:endParaRPr lang="en-US" altLang="ko-KR" sz="28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이지민</a:t>
            </a:r>
            <a:r>
              <a:rPr lang="en-US" altLang="ko-KR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김태오</a:t>
            </a:r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345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00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Why?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5788323"/>
              </p:ext>
            </p:extLst>
          </p:nvPr>
        </p:nvGraphicFramePr>
        <p:xfrm>
          <a:off x="4046580" y="1675110"/>
          <a:ext cx="3639322" cy="43942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7" r:id="rId3" imgW="5815800" imgH="7022160" progId="">
                  <p:embed/>
                </p:oleObj>
              </mc:Choice>
              <mc:Fallback>
                <p:oleObj r:id="rId3" imgW="5815800" imgH="70221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46580" y="1675110"/>
                        <a:ext cx="3639322" cy="43942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2615916"/>
              </p:ext>
            </p:extLst>
          </p:nvPr>
        </p:nvGraphicFramePr>
        <p:xfrm>
          <a:off x="6063906" y="0"/>
          <a:ext cx="3441700" cy="660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8" r:id="rId5" imgW="3441240" imgH="6603120" progId="">
                  <p:embed/>
                </p:oleObj>
              </mc:Choice>
              <mc:Fallback>
                <p:oleObj r:id="rId5" imgW="3441240" imgH="6603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63906" y="0"/>
                        <a:ext cx="3441700" cy="6602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067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801671"/>
              </p:ext>
            </p:extLst>
          </p:nvPr>
        </p:nvGraphicFramePr>
        <p:xfrm>
          <a:off x="4036198" y="1513861"/>
          <a:ext cx="3106008" cy="44449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0" r:id="rId3" imgW="4596480" imgH="6577560" progId="">
                  <p:embed/>
                </p:oleObj>
              </mc:Choice>
              <mc:Fallback>
                <p:oleObj r:id="rId3" imgW="4596480" imgH="6577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36198" y="1513861"/>
                        <a:ext cx="3106008" cy="44449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210961" y="782593"/>
            <a:ext cx="200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Why?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3115613"/>
              </p:ext>
            </p:extLst>
          </p:nvPr>
        </p:nvGraphicFramePr>
        <p:xfrm>
          <a:off x="4864701" y="3179127"/>
          <a:ext cx="1449002" cy="27797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1" r:id="rId5" imgW="3441240" imgH="6603120" progId="">
                  <p:embed/>
                </p:oleObj>
              </mc:Choice>
              <mc:Fallback>
                <p:oleObj r:id="rId5" imgW="3441240" imgH="6603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64701" y="3179127"/>
                        <a:ext cx="1449002" cy="27797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207335" y="1059591"/>
            <a:ext cx="934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&gt;</a:t>
            </a:r>
            <a:r>
              <a:rPr lang="ko-KR" altLang="en-US" sz="2400" b="1" dirty="0" smtClean="0"/>
              <a:t>▽</a:t>
            </a:r>
            <a:r>
              <a:rPr lang="en-US" altLang="ko-KR" sz="2400" b="1" dirty="0" smtClean="0"/>
              <a:t>&lt;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4274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18646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</a:t>
            </a:r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10961" y="2578444"/>
            <a:ext cx="998222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비밀번호 입력을 통한 </a:t>
            </a:r>
            <a:r>
              <a:rPr lang="ko-KR" altLang="en-US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보안</a:t>
            </a:r>
            <a:r>
              <a:rPr lang="en-US" altLang="ko-KR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성공</a:t>
            </a:r>
            <a:r>
              <a:rPr lang="en-US" altLang="ko-KR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48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작은 사이즈로 쉬운 </a:t>
            </a:r>
            <a:r>
              <a:rPr lang="ko-KR" altLang="en-US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이동</a:t>
            </a:r>
            <a:r>
              <a:rPr lang="en-US" altLang="ko-KR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성공</a:t>
            </a:r>
            <a:r>
              <a:rPr lang="en-US" altLang="ko-KR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342900" indent="-342900">
              <a:buAutoNum type="arabicPeriod"/>
            </a:pPr>
            <a:r>
              <a:rPr lang="en-US" altLang="ko-KR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릴레이를 통한 </a:t>
            </a:r>
            <a:r>
              <a:rPr lang="ko-KR" altLang="en-US" sz="48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펠티어</a:t>
            </a:r>
            <a:r>
              <a:rPr lang="ko-KR" altLang="en-US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제어</a:t>
            </a:r>
            <a:r>
              <a:rPr lang="en-US" altLang="ko-KR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성공</a:t>
            </a:r>
            <a:r>
              <a:rPr lang="en-US" altLang="ko-KR" sz="4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48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ko-KR" altLang="en-US" sz="4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793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18842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HOW?</a:t>
            </a:r>
          </a:p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(SW)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393" y="-885798"/>
            <a:ext cx="6459624" cy="11483776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7264400" y="5054600"/>
            <a:ext cx="2997200" cy="18034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flipH="1">
            <a:off x="7461250" y="5054600"/>
            <a:ext cx="2687767" cy="18796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1901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18842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HOW?</a:t>
            </a:r>
          </a:p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(HW)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244" y="1622853"/>
            <a:ext cx="9731632" cy="5474043"/>
          </a:xfrm>
          <a:prstGeom prst="rect">
            <a:avLst/>
          </a:prstGeom>
        </p:spPr>
      </p:pic>
      <p:cxnSp>
        <p:nvCxnSpPr>
          <p:cNvPr id="6" name="직선 연결선 5"/>
          <p:cNvCxnSpPr/>
          <p:nvPr/>
        </p:nvCxnSpPr>
        <p:spPr>
          <a:xfrm>
            <a:off x="7086600" y="4483100"/>
            <a:ext cx="609600" cy="4953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flipH="1">
            <a:off x="7010400" y="4432300"/>
            <a:ext cx="723900" cy="5588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757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결과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슬프지만 실패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7646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실패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 err="1" smtClean="0"/>
              <a:t>PyQt</a:t>
            </a:r>
            <a:r>
              <a:rPr lang="en-US" altLang="ko-KR" dirty="0" smtClean="0"/>
              <a:t> </a:t>
            </a:r>
            <a:r>
              <a:rPr lang="ko-KR" altLang="en-US" dirty="0" smtClean="0"/>
              <a:t>프레임워크의 활용이 생각보다 난이도가 있었음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시간관리를 잘 </a:t>
            </a:r>
            <a:r>
              <a:rPr lang="ko-KR" altLang="en-US" dirty="0" smtClean="0"/>
              <a:t>못함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단열재를 </a:t>
            </a:r>
            <a:r>
              <a:rPr lang="ko-KR" altLang="en-US" dirty="0"/>
              <a:t>충분히 넣어주지 않았다</a:t>
            </a:r>
            <a:r>
              <a:rPr lang="en-US" altLang="ko-KR" dirty="0"/>
              <a:t>.</a:t>
            </a:r>
          </a:p>
          <a:p>
            <a:pPr marL="514350" indent="-514350">
              <a:buAutoNum type="arabicPeriod"/>
            </a:pPr>
            <a:r>
              <a:rPr lang="ko-KR" altLang="en-US" dirty="0" smtClean="0"/>
              <a:t>스티로폼을 </a:t>
            </a:r>
            <a:r>
              <a:rPr lang="ko-KR" altLang="en-US" dirty="0"/>
              <a:t>제대로 자르지 않아 구멍으로 바람이 좀 샜다</a:t>
            </a:r>
            <a:r>
              <a:rPr lang="en-US" altLang="ko-KR" dirty="0"/>
              <a:t>.</a:t>
            </a:r>
          </a:p>
          <a:p>
            <a:pPr marL="514350" indent="-514350">
              <a:buAutoNum type="arabicPeriod"/>
            </a:pPr>
            <a:r>
              <a:rPr lang="ko-KR" altLang="en-US" dirty="0" smtClean="0"/>
              <a:t>스레드에 </a:t>
            </a:r>
            <a:r>
              <a:rPr lang="ko-KR" altLang="en-US" dirty="0"/>
              <a:t>문제가 있었다</a:t>
            </a:r>
            <a:r>
              <a:rPr lang="en-US" altLang="ko-KR" dirty="0"/>
              <a:t>.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자세한 내용은 완료보고서에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8291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40193" y="2356021"/>
            <a:ext cx="27847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Q&amp;A</a:t>
            </a:r>
            <a:endParaRPr lang="ko-KR" altLang="en-US" sz="9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71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3412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What?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823676"/>
              </p:ext>
            </p:extLst>
          </p:nvPr>
        </p:nvGraphicFramePr>
        <p:xfrm>
          <a:off x="2222157" y="2038475"/>
          <a:ext cx="2786448" cy="381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r:id="rId3" imgW="5891760" imgH="8063280" progId="">
                  <p:embed/>
                </p:oleObj>
              </mc:Choice>
              <mc:Fallback>
                <p:oleObj r:id="rId3" imgW="5891760" imgH="80632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2157" y="2038475"/>
                        <a:ext cx="2786448" cy="381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465805" y="3142733"/>
            <a:ext cx="114967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+</a:t>
            </a:r>
            <a:endParaRPr lang="ko-KR" altLang="en-US" sz="13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26" name="Picture 2" descr="ã2ë§í¬ì¸í¸ì¦ì ã ì¼ì± H9000 RH81M8141S9 810L ë¬¼ë¥ ì§ë°°ì¡ ì¼ì±ê¸°ì¬ëì¤ì¹ /ì¼ì±ìë¬¸íëì¥ê³ /ì¼ì±ëì¥ê³  : í¬ë§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84" t="3978" r="30540" b="6161"/>
          <a:stretch/>
        </p:blipFill>
        <p:spPr bwMode="auto">
          <a:xfrm>
            <a:off x="7331675" y="1290424"/>
            <a:ext cx="3023287" cy="526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0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00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Why?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4166300"/>
              </p:ext>
            </p:extLst>
          </p:nvPr>
        </p:nvGraphicFramePr>
        <p:xfrm>
          <a:off x="6816125" y="1798256"/>
          <a:ext cx="3703594" cy="4343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1" r:id="rId3" imgW="4622040" imgH="5421960" progId="">
                  <p:embed/>
                </p:oleObj>
              </mc:Choice>
              <mc:Fallback>
                <p:oleObj r:id="rId3" imgW="4622040" imgH="5421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6125" y="1798256"/>
                        <a:ext cx="3703594" cy="4343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439181"/>
              </p:ext>
            </p:extLst>
          </p:nvPr>
        </p:nvGraphicFramePr>
        <p:xfrm>
          <a:off x="7831781" y="3657599"/>
          <a:ext cx="604411" cy="1150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2" r:id="rId5" imgW="2920320" imgH="5561640" progId="">
                  <p:embed/>
                </p:oleObj>
              </mc:Choice>
              <mc:Fallback>
                <p:oleObj r:id="rId5" imgW="2920320" imgH="5561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31781" y="3657599"/>
                        <a:ext cx="604411" cy="1150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586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00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Why?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6816125" y="1798256"/>
          <a:ext cx="3703594" cy="4343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5" r:id="rId3" imgW="4622040" imgH="5421960" progId="">
                  <p:embed/>
                </p:oleObj>
              </mc:Choice>
              <mc:Fallback>
                <p:oleObj r:id="rId3" imgW="4622040" imgH="5421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6125" y="1798256"/>
                        <a:ext cx="3703594" cy="4343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7831781" y="3657599"/>
          <a:ext cx="604411" cy="1150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6" r:id="rId5" imgW="2920320" imgH="5561640" progId="">
                  <p:embed/>
                </p:oleObj>
              </mc:Choice>
              <mc:Fallback>
                <p:oleObj r:id="rId5" imgW="2920320" imgH="5561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31781" y="3657599"/>
                        <a:ext cx="604411" cy="1150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3749526"/>
              </p:ext>
            </p:extLst>
          </p:nvPr>
        </p:nvGraphicFramePr>
        <p:xfrm>
          <a:off x="773200" y="2063427"/>
          <a:ext cx="3496568" cy="43390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7" r:id="rId7" imgW="5955480" imgH="7390440" progId="">
                  <p:embed/>
                </p:oleObj>
              </mc:Choice>
              <mc:Fallback>
                <p:oleObj r:id="rId7" imgW="5955480" imgH="7390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73200" y="2063427"/>
                        <a:ext cx="3496568" cy="43390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046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00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Why?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6816125" y="1798256"/>
          <a:ext cx="3703594" cy="4343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7" r:id="rId3" imgW="4622040" imgH="5421960" progId="">
                  <p:embed/>
                </p:oleObj>
              </mc:Choice>
              <mc:Fallback>
                <p:oleObj r:id="rId3" imgW="4622040" imgH="5421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6125" y="1798256"/>
                        <a:ext cx="3703594" cy="4343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7831781" y="3657599"/>
          <a:ext cx="604411" cy="1150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8" r:id="rId5" imgW="2920320" imgH="5561640" progId="">
                  <p:embed/>
                </p:oleObj>
              </mc:Choice>
              <mc:Fallback>
                <p:oleObj r:id="rId5" imgW="2920320" imgH="5561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31781" y="3657599"/>
                        <a:ext cx="604411" cy="1150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7471219"/>
              </p:ext>
            </p:extLst>
          </p:nvPr>
        </p:nvGraphicFramePr>
        <p:xfrm>
          <a:off x="3145697" y="1802561"/>
          <a:ext cx="3496568" cy="43390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9" r:id="rId7" imgW="5955480" imgH="7390440" progId="">
                  <p:embed/>
                </p:oleObj>
              </mc:Choice>
              <mc:Fallback>
                <p:oleObj r:id="rId7" imgW="5955480" imgH="7390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45697" y="1802561"/>
                        <a:ext cx="3496568" cy="43390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774724" y="1007645"/>
            <a:ext cx="4876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sz="8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206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00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Why?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6816125" y="1798256"/>
          <a:ext cx="3703594" cy="4343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1" r:id="rId3" imgW="4622040" imgH="5421960" progId="">
                  <p:embed/>
                </p:oleObj>
              </mc:Choice>
              <mc:Fallback>
                <p:oleObj r:id="rId3" imgW="4622040" imgH="5421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6125" y="1798256"/>
                        <a:ext cx="3703594" cy="4343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9952323"/>
              </p:ext>
            </p:extLst>
          </p:nvPr>
        </p:nvGraphicFramePr>
        <p:xfrm>
          <a:off x="2527858" y="1688420"/>
          <a:ext cx="4004748" cy="4969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2" r:id="rId5" imgW="5955480" imgH="7390440" progId="">
                  <p:embed/>
                </p:oleObj>
              </mc:Choice>
              <mc:Fallback>
                <p:oleObj r:id="rId5" imgW="5955480" imgH="7390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27858" y="1688420"/>
                        <a:ext cx="4004748" cy="49696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342720"/>
              </p:ext>
            </p:extLst>
          </p:nvPr>
        </p:nvGraphicFramePr>
        <p:xfrm>
          <a:off x="6069954" y="2323069"/>
          <a:ext cx="604411" cy="1150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3" r:id="rId7" imgW="2920320" imgH="5561640" progId="">
                  <p:embed/>
                </p:oleObj>
              </mc:Choice>
              <mc:Fallback>
                <p:oleObj r:id="rId7" imgW="2920320" imgH="5561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69954" y="2323069"/>
                        <a:ext cx="604411" cy="1150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794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00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Why?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6816125" y="1798256"/>
          <a:ext cx="3703594" cy="4343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5" r:id="rId3" imgW="4622040" imgH="5421960" progId="">
                  <p:embed/>
                </p:oleObj>
              </mc:Choice>
              <mc:Fallback>
                <p:oleObj r:id="rId3" imgW="4622040" imgH="5421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6125" y="1798256"/>
                        <a:ext cx="3703594" cy="4343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9543769"/>
              </p:ext>
            </p:extLst>
          </p:nvPr>
        </p:nvGraphicFramePr>
        <p:xfrm>
          <a:off x="-1689915" y="1798256"/>
          <a:ext cx="4004748" cy="4969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6" r:id="rId5" imgW="5955480" imgH="7390440" progId="">
                  <p:embed/>
                </p:oleObj>
              </mc:Choice>
              <mc:Fallback>
                <p:oleObj r:id="rId5" imgW="5955480" imgH="7390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1689915" y="1798256"/>
                        <a:ext cx="4004748" cy="49696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3417804"/>
              </p:ext>
            </p:extLst>
          </p:nvPr>
        </p:nvGraphicFramePr>
        <p:xfrm>
          <a:off x="1852181" y="2432905"/>
          <a:ext cx="604411" cy="1150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7" r:id="rId7" imgW="2920320" imgH="5561640" progId="">
                  <p:embed/>
                </p:oleObj>
              </mc:Choice>
              <mc:Fallback>
                <p:oleObj r:id="rId7" imgW="2920320" imgH="5561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52181" y="2432905"/>
                        <a:ext cx="604411" cy="1150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598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00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Why?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6816125" y="1798256"/>
          <a:ext cx="3703594" cy="4343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0" r:id="rId3" imgW="4622040" imgH="5421960" progId="">
                  <p:embed/>
                </p:oleObj>
              </mc:Choice>
              <mc:Fallback>
                <p:oleObj r:id="rId3" imgW="4622040" imgH="5421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6125" y="1798256"/>
                        <a:ext cx="3703594" cy="4343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6662096"/>
              </p:ext>
            </p:extLst>
          </p:nvPr>
        </p:nvGraphicFramePr>
        <p:xfrm>
          <a:off x="3350098" y="1528415"/>
          <a:ext cx="2589383" cy="4754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1" r:id="rId5" imgW="3872880" imgH="7111080" progId="">
                  <p:embed/>
                </p:oleObj>
              </mc:Choice>
              <mc:Fallback>
                <p:oleObj r:id="rId5" imgW="3872880" imgH="71110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50098" y="1528415"/>
                        <a:ext cx="2589383" cy="4754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644789" y="307429"/>
            <a:ext cx="194796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?!?!</a:t>
            </a:r>
            <a:endParaRPr lang="ko-KR" altLang="en-US" sz="8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357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0961" y="782593"/>
            <a:ext cx="200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Why?</a:t>
            </a:r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6816125" y="1798256"/>
          <a:ext cx="3703594" cy="4343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4" r:id="rId3" imgW="4622040" imgH="5421960" progId="">
                  <p:embed/>
                </p:oleObj>
              </mc:Choice>
              <mc:Fallback>
                <p:oleObj r:id="rId3" imgW="4622040" imgH="5421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6125" y="1798256"/>
                        <a:ext cx="3703594" cy="4343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312945"/>
              </p:ext>
            </p:extLst>
          </p:nvPr>
        </p:nvGraphicFramePr>
        <p:xfrm>
          <a:off x="3582716" y="595723"/>
          <a:ext cx="3098170" cy="5831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5" r:id="rId5" imgW="4317120" imgH="8126640" progId="">
                  <p:embed/>
                </p:oleObj>
              </mc:Choice>
              <mc:Fallback>
                <p:oleObj r:id="rId5" imgW="4317120" imgH="81266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82716" y="595723"/>
                        <a:ext cx="3098170" cy="5831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538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111</Words>
  <Application>Microsoft Office PowerPoint</Application>
  <PresentationFormat>와이드스크린</PresentationFormat>
  <Paragraphs>35</Paragraphs>
  <Slides>17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배달의민족 주아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개발 결과</vt:lpstr>
      <vt:lpstr>실패 분석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지민</dc:creator>
  <cp:lastModifiedBy>김 태오</cp:lastModifiedBy>
  <cp:revision>11</cp:revision>
  <dcterms:created xsi:type="dcterms:W3CDTF">2019-06-05T00:07:21Z</dcterms:created>
  <dcterms:modified xsi:type="dcterms:W3CDTF">2019-07-10T02:26:46Z</dcterms:modified>
</cp:coreProperties>
</file>

<file path=docProps/thumbnail.jpeg>
</file>